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DBDAC-B47D-4152-81AD-4CB233428078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10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33CC"/>
                </a:solidFill>
                <a:latin typeface="標楷體" pitchFamily="65" charset="-120"/>
              </a:rPr>
              <a:t>經驗</a:t>
            </a:r>
            <a:r>
              <a:rPr lang="zh-TW" altLang="en-US" smtClean="0">
                <a:latin typeface="標楷體" pitchFamily="65" charset="-120"/>
              </a:rPr>
              <a:t>主義的觀點</a:t>
            </a:r>
            <a:endParaRPr lang="zh-TW" altLang="en-US" smtClean="0"/>
          </a:p>
        </p:txBody>
      </p:sp>
      <p:sp>
        <p:nvSpPr>
          <p:cNvPr id="1863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7200900" cy="4995862"/>
          </a:xfrm>
        </p:spPr>
        <p:txBody>
          <a:bodyPr/>
          <a:lstStyle/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1. </a:t>
            </a:r>
            <a:r>
              <a:rPr lang="zh-TW" altLang="en-US" smtClean="0">
                <a:latin typeface="Times New Roman" pitchFamily="18" charset="0"/>
              </a:rPr>
              <a:t>知識是由後天的經驗所產生的，透過個體感官的經驗形成個體的知識。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2. </a:t>
            </a:r>
            <a:r>
              <a:rPr lang="zh-TW" altLang="en-US" smtClean="0">
                <a:latin typeface="Times New Roman" pitchFamily="18" charset="0"/>
              </a:rPr>
              <a:t>知識主要的來源是經驗。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3. </a:t>
            </a:r>
            <a:r>
              <a:rPr lang="zh-TW" altLang="en-US" smtClean="0">
                <a:latin typeface="Times New Roman" pitchFamily="18" charset="0"/>
              </a:rPr>
              <a:t>課程目標以學業為主。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4. </a:t>
            </a:r>
            <a:r>
              <a:rPr lang="zh-TW" altLang="en-US" smtClean="0">
                <a:latin typeface="Times New Roman" pitchFamily="18" charset="0"/>
              </a:rPr>
              <a:t>以結構式測量方式評量。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5. </a:t>
            </a:r>
            <a:r>
              <a:rPr lang="zh-TW" altLang="en-US" smtClean="0">
                <a:latin typeface="Times New Roman" pitchFamily="18" charset="0"/>
              </a:rPr>
              <a:t>整個學習的步驟均以直接、講授、邏輯的方式呈現。</a:t>
            </a:r>
          </a:p>
        </p:txBody>
      </p:sp>
      <p:pic>
        <p:nvPicPr>
          <p:cNvPr id="186373" name="Picture 4" descr="j0234686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721600" y="4778375"/>
            <a:ext cx="1303338" cy="13906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3E29E-3514-44D5-B31F-72F642374564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210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33CC"/>
                </a:solidFill>
                <a:latin typeface="標楷體" pitchFamily="65" charset="-120"/>
              </a:rPr>
              <a:t>理性</a:t>
            </a:r>
            <a:r>
              <a:rPr lang="zh-TW" altLang="en-US" smtClean="0">
                <a:latin typeface="標楷體" pitchFamily="65" charset="-120"/>
              </a:rPr>
              <a:t>主義的觀點</a:t>
            </a:r>
            <a:endParaRPr lang="zh-TW" altLang="en-US" smtClean="0"/>
          </a:p>
        </p:txBody>
      </p:sp>
      <p:sp>
        <p:nvSpPr>
          <p:cNvPr id="1873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7831138" cy="4495800"/>
          </a:xfrm>
        </p:spPr>
        <p:txBody>
          <a:bodyPr/>
          <a:lstStyle/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1. </a:t>
            </a:r>
            <a:r>
              <a:rPr lang="zh-TW" altLang="en-US" smtClean="0">
                <a:latin typeface="Times New Roman" pitchFamily="18" charset="0"/>
              </a:rPr>
              <a:t>學習是由內而外的，並非由外而內的。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2. </a:t>
            </a:r>
            <a:r>
              <a:rPr lang="zh-TW" altLang="en-US" smtClean="0">
                <a:latin typeface="Times New Roman" pitchFamily="18" charset="0"/>
              </a:rPr>
              <a:t>學生與生俱來即有不同的結構，這些結構會依年齡的變化而依序發展。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3. </a:t>
            </a:r>
            <a:r>
              <a:rPr lang="zh-TW" altLang="en-US" smtClean="0">
                <a:latin typeface="Times New Roman" pitchFamily="18" charset="0"/>
              </a:rPr>
              <a:t>知識的來源是靠理性作用形成。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4. </a:t>
            </a:r>
            <a:r>
              <a:rPr lang="zh-TW" altLang="en-US" smtClean="0">
                <a:latin typeface="Times New Roman" pitchFamily="18" charset="0"/>
              </a:rPr>
              <a:t>課程目標以啟發理性為主，以教導普遍性知識為重點。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5. </a:t>
            </a:r>
            <a:r>
              <a:rPr lang="zh-TW" altLang="en-US" smtClean="0">
                <a:latin typeface="Times New Roman" pitchFamily="18" charset="0"/>
              </a:rPr>
              <a:t>教學方式強調啟發式教學。</a:t>
            </a:r>
          </a:p>
        </p:txBody>
      </p:sp>
      <p:pic>
        <p:nvPicPr>
          <p:cNvPr id="187397" name="Picture 4" descr="j0234685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181850" y="4284663"/>
            <a:ext cx="1403350" cy="15811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ACCD6-6CC8-4C58-AC37-78049A268F90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10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33CC"/>
                </a:solidFill>
                <a:latin typeface="標楷體" pitchFamily="65" charset="-120"/>
              </a:rPr>
              <a:t>社會歷史</a:t>
            </a:r>
            <a:r>
              <a:rPr lang="zh-TW" altLang="en-US" smtClean="0">
                <a:latin typeface="標楷體" pitchFamily="65" charset="-120"/>
              </a:rPr>
              <a:t>主義的觀點</a:t>
            </a:r>
            <a:endParaRPr lang="zh-TW" altLang="en-US" smtClean="0"/>
          </a:p>
        </p:txBody>
      </p:sp>
      <p:sp>
        <p:nvSpPr>
          <p:cNvPr id="1884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7245350" cy="4495800"/>
          </a:xfrm>
        </p:spPr>
        <p:txBody>
          <a:bodyPr/>
          <a:lstStyle/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1. </a:t>
            </a:r>
            <a:r>
              <a:rPr lang="zh-TW" altLang="en-US" smtClean="0">
                <a:latin typeface="Times New Roman" pitchFamily="18" charset="0"/>
              </a:rPr>
              <a:t>知識來自於社會和文化歷史，個體屬於社會文化歷史傳承者及創造者。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2. </a:t>
            </a:r>
            <a:r>
              <a:rPr lang="zh-TW" altLang="en-US" smtClean="0">
                <a:latin typeface="Times New Roman" pitchFamily="18" charset="0"/>
              </a:rPr>
              <a:t>課程目標在引導學生進入所處之社會、文化、歷史的知識思想體系，培養其思考的自由。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3. </a:t>
            </a:r>
            <a:r>
              <a:rPr lang="zh-TW" altLang="en-US" smtClean="0">
                <a:latin typeface="Times New Roman" pitchFamily="18" charset="0"/>
              </a:rPr>
              <a:t>學習方式強調同儕互動、師生互動、環境情境之互動，重視合作學習和情境學習。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4. </a:t>
            </a:r>
            <a:r>
              <a:rPr lang="zh-TW" altLang="en-US" smtClean="0">
                <a:latin typeface="Times New Roman" pitchFamily="18" charset="0"/>
              </a:rPr>
              <a:t>評量則重視學生的學習過程。</a:t>
            </a:r>
          </a:p>
        </p:txBody>
      </p:sp>
      <p:pic>
        <p:nvPicPr>
          <p:cNvPr id="188421" name="Picture 4" descr="j0223730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732588" y="5094288"/>
            <a:ext cx="2084387" cy="10810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233</Words>
  <Application>Microsoft Office PowerPoint</Application>
  <PresentationFormat>如螢幕大小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標楷體</vt:lpstr>
      <vt:lpstr>Arial</vt:lpstr>
      <vt:lpstr>Symbol</vt:lpstr>
      <vt:lpstr>Times New Roman</vt:lpstr>
      <vt:lpstr>教學目標</vt:lpstr>
      <vt:lpstr>經驗主義的觀點</vt:lpstr>
      <vt:lpstr>理性主義的觀點</vt:lpstr>
      <vt:lpstr>社會歷史主義的觀點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經驗主義的觀點</dc:title>
  <dc:creator>Your User Name</dc:creator>
  <cp:lastModifiedBy>George Lee</cp:lastModifiedBy>
  <cp:revision>1</cp:revision>
  <dcterms:created xsi:type="dcterms:W3CDTF">2010-07-13T14:24:49Z</dcterms:created>
  <dcterms:modified xsi:type="dcterms:W3CDTF">2017-09-12T02:30:16Z</dcterms:modified>
</cp:coreProperties>
</file>